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1" r:id="rId4"/>
    <p:sldId id="286" r:id="rId5"/>
    <p:sldId id="264" r:id="rId6"/>
    <p:sldId id="265" r:id="rId7"/>
    <p:sldId id="267" r:id="rId8"/>
    <p:sldId id="269" r:id="rId9"/>
    <p:sldId id="270" r:id="rId10"/>
    <p:sldId id="276" r:id="rId11"/>
    <p:sldId id="281" r:id="rId12"/>
    <p:sldId id="282" r:id="rId13"/>
    <p:sldId id="279" r:id="rId14"/>
    <p:sldId id="280" r:id="rId15"/>
    <p:sldId id="263" r:id="rId16"/>
    <p:sldId id="271" r:id="rId17"/>
    <p:sldId id="272" r:id="rId18"/>
    <p:sldId id="285" r:id="rId19"/>
    <p:sldId id="283" r:id="rId20"/>
    <p:sldId id="284" r:id="rId21"/>
    <p:sldId id="287" r:id="rId22"/>
    <p:sldId id="274" r:id="rId23"/>
    <p:sldId id="275" r:id="rId24"/>
    <p:sldId id="277" r:id="rId25"/>
    <p:sldId id="273" r:id="rId26"/>
    <p:sldId id="278" r:id="rId27"/>
    <p:sldId id="266" r:id="rId28"/>
    <p:sldId id="26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altLang="zh-CN" dirty="0"/>
              <a:t>xploring in a direction that interests me mostly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E658AB8-02C6-29F0-2547-19B96777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28712"/>
            <a:ext cx="90773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6B01D8-1717-7C9F-EF96-18E97DDC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2F3E36-522D-2284-79EE-394E172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78" y="1520579"/>
            <a:ext cx="2707615" cy="1908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2B530-E933-030D-7D49-2C717762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070" y="1520578"/>
            <a:ext cx="2707615" cy="19084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F3C4C8-EBB5-1BE2-1DB8-E9373A3E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693" y="1520579"/>
            <a:ext cx="2707615" cy="19084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6F52FD-3031-8BC8-BCEF-FBC10A4E5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078" y="3428999"/>
            <a:ext cx="2707615" cy="1908421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4369D9B2-48AB-E1EF-084A-75163680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Outliers on sahara_small</a:t>
            </a:r>
          </a:p>
        </p:txBody>
      </p:sp>
    </p:spTree>
    <p:extLst>
      <p:ext uri="{BB962C8B-B14F-4D97-AF65-F5344CB8AC3E}">
        <p14:creationId xmlns:p14="http://schemas.microsoft.com/office/powerpoint/2010/main" val="298715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2A8960-D7FE-1217-5BDC-9728CC3F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7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CDBD71-2677-AC6C-3A9E-8270F4A8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92" y="1977443"/>
            <a:ext cx="5835015" cy="3663503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541A7C0-416D-FFE6-9E7D-C3A47071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W</a:t>
            </a:r>
            <a:r>
              <a:rPr lang="en-US" dirty="0" err="1"/>
              <a:t>ith</a:t>
            </a:r>
            <a:r>
              <a:rPr lang="en-US" dirty="0"/>
              <a:t> truncated input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7632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0.09 km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37C85-6E81-7B70-30BA-77C2A4F4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" y="1757230"/>
            <a:ext cx="357187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5DA0FC-9FB0-89A7-0ED2-79FDA407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" y="4210050"/>
            <a:ext cx="3629025" cy="2647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5D4ABC-F87F-9C53-D46B-5B1967E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0232D-E92B-8389-7074-98F3000B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785" y="1805660"/>
            <a:ext cx="3876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RF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7A7DC-A247-EFF0-0D50-C4B0571F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39" y="2340131"/>
            <a:ext cx="3743325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7C4EF8-9043-11B3-5772-75C5AED7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" y="2340131"/>
            <a:ext cx="3876675" cy="2886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35971D-BDB2-07E2-1D28-9B2A9A1F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0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3E1B4-59BC-DBA9-6BF9-0B78B4E2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2340131"/>
            <a:ext cx="3743325" cy="2886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3A69B-8C6E-01A4-BEAA-3502E43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40131"/>
            <a:ext cx="3876675" cy="2886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0180E3-D298-730D-D05D-47054221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6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EDB07E-141C-A0B2-99FE-98CFC8C2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0"/>
            <a:ext cx="8862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9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3C0546-8F86-CFEE-D7CF-64AB566E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33475"/>
            <a:ext cx="9020175" cy="459105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31B4BA1-7019-EF0F-AD94-7679C8CD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Square grids</a:t>
            </a:r>
          </a:p>
        </p:txBody>
      </p:sp>
    </p:spTree>
    <p:extLst>
      <p:ext uri="{BB962C8B-B14F-4D97-AF65-F5344CB8AC3E}">
        <p14:creationId xmlns:p14="http://schemas.microsoft.com/office/powerpoint/2010/main" val="334415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4F081-54E5-17D9-E2C9-BBB44AFA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08087" cy="1036449"/>
          </a:xfrm>
        </p:spPr>
        <p:txBody>
          <a:bodyPr>
            <a:normAutofit/>
          </a:bodyPr>
          <a:lstStyle/>
          <a:p>
            <a:r>
              <a:rPr lang="fr-CA" dirty="0"/>
              <a:t>Outliers (London, square grids, 25 Bases)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3778C0-087E-3056-6DFF-C3FECAC6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17" y="1978651"/>
            <a:ext cx="2926882" cy="20629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92E588-1061-E274-CE71-3CAC0131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398" y="4041619"/>
            <a:ext cx="2964120" cy="20629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C050A9-A14F-DC9A-4737-ECBDFC4F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32" y="4041619"/>
            <a:ext cx="2971568" cy="2062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1DD417-819C-CA7A-C697-B205B67FA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16" y="1916605"/>
            <a:ext cx="2979015" cy="20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37ABC15-5272-F4D6-25DB-44B35D85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098" y="397635"/>
            <a:ext cx="3571875" cy="2819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86BE1B-DCBD-1C97-6E96-8A09BDEE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96" y="397635"/>
            <a:ext cx="3571875" cy="2819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B62688-615C-604B-A7DC-18A6C7C51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372" y="3358703"/>
            <a:ext cx="3571875" cy="2819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69FEC4C-1129-8494-43A6-8262DD536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124" y="3217035"/>
            <a:ext cx="35718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51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E18021-CD03-E7AA-3918-F9FBE023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92" y="1662036"/>
            <a:ext cx="6111964" cy="39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7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BD6629-759E-35D1-676D-797CD4FA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71" y="-6439"/>
            <a:ext cx="72373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1F92C0-E5EC-174A-3740-ECAFE4B4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3" y="2860525"/>
            <a:ext cx="1962445" cy="8442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A46030-76F7-EF1D-A680-9F8670125A52}"/>
              </a:ext>
            </a:extLst>
          </p:cNvPr>
          <p:cNvSpPr txBox="1"/>
          <p:nvPr/>
        </p:nvSpPr>
        <p:spPr>
          <a:xfrm>
            <a:off x="721217" y="746975"/>
            <a:ext cx="186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London map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90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CA312-3031-C989-FD69-E322EB95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0"/>
            <a:ext cx="7273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045E18-65B1-D4F0-C380-7454C2B4E2B6}"/>
              </a:ext>
            </a:extLst>
          </p:cNvPr>
          <p:cNvSpPr txBox="1"/>
          <p:nvPr/>
        </p:nvSpPr>
        <p:spPr>
          <a:xfrm>
            <a:off x="87603" y="2997623"/>
            <a:ext cx="327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on larger std </a:t>
            </a:r>
          </a:p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CA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363589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22EE22-DAE0-AE0E-EADE-0986508A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24" y="0"/>
            <a:ext cx="727475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9AE060-78A2-9072-30FE-8E8AE474F250}"/>
              </a:ext>
            </a:extLst>
          </p:cNvPr>
          <p:cNvSpPr txBox="1"/>
          <p:nvPr/>
        </p:nvSpPr>
        <p:spPr>
          <a:xfrm>
            <a:off x="737986" y="366088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D=tau*c0</a:t>
            </a:r>
          </a:p>
        </p:txBody>
      </p:sp>
    </p:spTree>
    <p:extLst>
      <p:ext uri="{BB962C8B-B14F-4D97-AF65-F5344CB8AC3E}">
        <p14:creationId xmlns:p14="http://schemas.microsoft.com/office/powerpoint/2010/main" val="151303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915E48-0978-FDE0-6C15-18740B23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37" y="0"/>
            <a:ext cx="728012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BCB1EF-78A9-599A-E50A-F7FDCCA6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663" y="0"/>
            <a:ext cx="7048671" cy="68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33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(Minimize propagation delay)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07FD8-01C9-1059-1951-85EB3C71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805660"/>
            <a:ext cx="379095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6B4D0-67DF-9293-D1F1-6A62E318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3D3ED-AE6E-8F1F-A5FC-57667C25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" y="4203613"/>
            <a:ext cx="357187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B8F56A-869B-AC21-1AF1-9CD53458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1805660"/>
            <a:ext cx="3648075" cy="2638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</p:spTree>
    <p:extLst>
      <p:ext uri="{BB962C8B-B14F-4D97-AF65-F5344CB8AC3E}">
        <p14:creationId xmlns:p14="http://schemas.microsoft.com/office/powerpoint/2010/main" val="4198413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(Minimize propagation delay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79A8F9-5E57-8240-7846-1C1937B5CD1B}"/>
              </a:ext>
            </a:extLst>
          </p:cNvPr>
          <p:cNvGrpSpPr/>
          <p:nvPr/>
        </p:nvGrpSpPr>
        <p:grpSpPr>
          <a:xfrm>
            <a:off x="1543601" y="1368311"/>
            <a:ext cx="4599622" cy="4214681"/>
            <a:chOff x="1543601" y="1368311"/>
            <a:chExt cx="4599622" cy="421468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32DB862-0D3D-5301-B7A4-3B84FBE106ED}"/>
                </a:ext>
              </a:extLst>
            </p:cNvPr>
            <p:cNvSpPr/>
            <p:nvPr/>
          </p:nvSpPr>
          <p:spPr>
            <a:xfrm>
              <a:off x="2633730" y="2073499"/>
              <a:ext cx="3509493" cy="350949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" name="左大括号 2">
              <a:extLst>
                <a:ext uri="{FF2B5EF4-FFF2-40B4-BE49-F238E27FC236}">
                  <a16:creationId xmlns:a16="http://schemas.microsoft.com/office/drawing/2014/main" id="{2E4AC685-ABB8-DD4D-34BC-02192303288F}"/>
                </a:ext>
              </a:extLst>
            </p:cNvPr>
            <p:cNvSpPr/>
            <p:nvPr/>
          </p:nvSpPr>
          <p:spPr>
            <a:xfrm>
              <a:off x="2215166" y="2115355"/>
              <a:ext cx="309093" cy="342578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" name="左大括号 3">
              <a:extLst>
                <a:ext uri="{FF2B5EF4-FFF2-40B4-BE49-F238E27FC236}">
                  <a16:creationId xmlns:a16="http://schemas.microsoft.com/office/drawing/2014/main" id="{3D6570FA-8456-76F0-E9DE-DCFE4419BD45}"/>
                </a:ext>
              </a:extLst>
            </p:cNvPr>
            <p:cNvSpPr/>
            <p:nvPr/>
          </p:nvSpPr>
          <p:spPr>
            <a:xfrm rot="5400000">
              <a:off x="4228564" y="129863"/>
              <a:ext cx="309093" cy="342578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34C001C-8B64-3A62-3C14-D1A8A003F695}"/>
                </a:ext>
              </a:extLst>
            </p:cNvPr>
            <p:cNvSpPr txBox="1"/>
            <p:nvPr/>
          </p:nvSpPr>
          <p:spPr>
            <a:xfrm>
              <a:off x="1543601" y="3598502"/>
              <a:ext cx="671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km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F7B5E04-B466-E042-1C23-8FD82541E846}"/>
                </a:ext>
              </a:extLst>
            </p:cNvPr>
            <p:cNvSpPr txBox="1"/>
            <p:nvPr/>
          </p:nvSpPr>
          <p:spPr>
            <a:xfrm>
              <a:off x="4047327" y="1368311"/>
              <a:ext cx="671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km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3CF07B-B574-5C82-C44F-8738560E8D43}"/>
              </a:ext>
            </a:extLst>
          </p:cNvPr>
          <p:cNvCxnSpPr/>
          <p:nvPr/>
        </p:nvCxnSpPr>
        <p:spPr>
          <a:xfrm>
            <a:off x="2897746" y="2073499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328A38D-B02B-C5E3-0ADE-FF1268886189}"/>
              </a:ext>
            </a:extLst>
          </p:cNvPr>
          <p:cNvCxnSpPr/>
          <p:nvPr/>
        </p:nvCxnSpPr>
        <p:spPr>
          <a:xfrm>
            <a:off x="3191814" y="2073499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C8966B8-55FD-FF82-FA39-3587E8A7CCFA}"/>
              </a:ext>
            </a:extLst>
          </p:cNvPr>
          <p:cNvCxnSpPr/>
          <p:nvPr/>
        </p:nvCxnSpPr>
        <p:spPr>
          <a:xfrm>
            <a:off x="5862034" y="2073498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1F58E6B-D7D1-47E3-8C1E-47513B9689BB}"/>
              </a:ext>
            </a:extLst>
          </p:cNvPr>
          <p:cNvCxnSpPr>
            <a:cxnSpLocks/>
          </p:cNvCxnSpPr>
          <p:nvPr/>
        </p:nvCxnSpPr>
        <p:spPr>
          <a:xfrm>
            <a:off x="2633730" y="2292439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132571B-E34E-C547-63DD-49D4C39B1A5D}"/>
              </a:ext>
            </a:extLst>
          </p:cNvPr>
          <p:cNvCxnSpPr>
            <a:cxnSpLocks/>
          </p:cNvCxnSpPr>
          <p:nvPr/>
        </p:nvCxnSpPr>
        <p:spPr>
          <a:xfrm>
            <a:off x="2633730" y="2515673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86AFDBF-098E-AA99-4172-8DBFDA74642D}"/>
              </a:ext>
            </a:extLst>
          </p:cNvPr>
          <p:cNvCxnSpPr>
            <a:cxnSpLocks/>
          </p:cNvCxnSpPr>
          <p:nvPr/>
        </p:nvCxnSpPr>
        <p:spPr>
          <a:xfrm>
            <a:off x="2628362" y="5353318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8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412B4C09-93C5-55DB-8C38-2EC1B1EB50DD}"/>
              </a:ext>
            </a:extLst>
          </p:cNvPr>
          <p:cNvSpPr txBox="1"/>
          <p:nvPr/>
        </p:nvSpPr>
        <p:spPr>
          <a:xfrm>
            <a:off x="8140649" y="4596692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(S*(max_len*2))</a:t>
            </a:r>
          </a:p>
        </p:txBody>
      </p:sp>
      <p:grpSp>
        <p:nvGrpSpPr>
          <p:cNvPr id="1047" name="组合 1046">
            <a:extLst>
              <a:ext uri="{FF2B5EF4-FFF2-40B4-BE49-F238E27FC236}">
                <a16:creationId xmlns:a16="http://schemas.microsoft.com/office/drawing/2014/main" id="{06F6EB05-928E-DC70-C4FA-738BD659D553}"/>
              </a:ext>
            </a:extLst>
          </p:cNvPr>
          <p:cNvGrpSpPr/>
          <p:nvPr/>
        </p:nvGrpSpPr>
        <p:grpSpPr>
          <a:xfrm>
            <a:off x="613610" y="269285"/>
            <a:ext cx="6947939" cy="6263232"/>
            <a:chOff x="613610" y="269285"/>
            <a:chExt cx="6947939" cy="626323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EC6188E-66CA-4DC5-18B3-0E13AA9F26E7}"/>
                </a:ext>
              </a:extLst>
            </p:cNvPr>
            <p:cNvGrpSpPr/>
            <p:nvPr/>
          </p:nvGrpSpPr>
          <p:grpSpPr>
            <a:xfrm>
              <a:off x="613610" y="2028352"/>
              <a:ext cx="3058732" cy="2545862"/>
              <a:chOff x="1706451" y="1420831"/>
              <a:chExt cx="3058732" cy="2545862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D07546-7C75-F33F-1BD1-E8FBC7E84F7C}"/>
                  </a:ext>
                </a:extLst>
              </p:cNvPr>
              <p:cNvSpPr txBox="1"/>
              <p:nvPr/>
            </p:nvSpPr>
            <p:spPr>
              <a:xfrm>
                <a:off x="1706451" y="267854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BB0D0AF-6585-C371-4C0A-0705768C0944}"/>
                  </a:ext>
                </a:extLst>
              </p:cNvPr>
              <p:cNvGrpSpPr/>
              <p:nvPr/>
            </p:nvGrpSpPr>
            <p:grpSpPr>
              <a:xfrm>
                <a:off x="2105695" y="1420831"/>
                <a:ext cx="2659488" cy="2545862"/>
                <a:chOff x="2292439" y="1195451"/>
                <a:chExt cx="2659488" cy="2545862"/>
              </a:xfrm>
            </p:grpSpPr>
            <p:sp>
              <p:nvSpPr>
                <p:cNvPr id="2" name="双括号 1">
                  <a:extLst>
                    <a:ext uri="{FF2B5EF4-FFF2-40B4-BE49-F238E27FC236}">
                      <a16:creationId xmlns:a16="http://schemas.microsoft.com/office/drawing/2014/main" id="{3154EFFB-0C32-C996-A425-F9C2CDD385C3}"/>
                    </a:ext>
                  </a:extLst>
                </p:cNvPr>
                <p:cNvSpPr/>
                <p:nvPr/>
              </p:nvSpPr>
              <p:spPr>
                <a:xfrm>
                  <a:off x="2292439" y="1564783"/>
                  <a:ext cx="2659488" cy="2176530"/>
                </a:xfrm>
                <a:prstGeom prst="bracketPair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72DF73CA-49C4-9C0C-D58E-855238EC6C03}"/>
                    </a:ext>
                  </a:extLst>
                </p:cNvPr>
                <p:cNvSpPr txBox="1"/>
                <p:nvPr/>
              </p:nvSpPr>
              <p:spPr>
                <a:xfrm>
                  <a:off x="3394871" y="1195451"/>
                  <a:ext cx="4546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pic>
              <p:nvPicPr>
                <p:cNvPr id="1026" name="Picture 2" descr="ECE 429">
                  <a:extLst>
                    <a:ext uri="{FF2B5EF4-FFF2-40B4-BE49-F238E27FC236}">
                      <a16:creationId xmlns:a16="http://schemas.microsoft.com/office/drawing/2014/main" id="{7CB509D4-2380-6A4E-A8D5-AF3460AAAB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8690" y="1674388"/>
                  <a:ext cx="661788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mpulse response of non-causal filter ψ(z) = 6/(z + 4 + z −1 ) | Download  Scientific Diagram">
                  <a:extLst>
                    <a:ext uri="{FF2B5EF4-FFF2-40B4-BE49-F238E27FC236}">
                      <a16:creationId xmlns:a16="http://schemas.microsoft.com/office/drawing/2014/main" id="{41F210B3-B840-BFF3-9EA1-6515BD6CDB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0432" y="3076040"/>
                  <a:ext cx="678892" cy="5085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3C140B33-D77A-A5A5-1CFB-E281986D84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9542" y="3076040"/>
                  <a:ext cx="660936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3241C6-0989-1BBB-B23B-9CC2AF567FCC}"/>
                    </a:ext>
                  </a:extLst>
                </p:cNvPr>
                <p:cNvSpPr txBox="1"/>
                <p:nvPr/>
              </p:nvSpPr>
              <p:spPr>
                <a:xfrm>
                  <a:off x="3520441" y="3145631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2F1C536-1ED5-8659-75DB-4C3539BCD653}"/>
                    </a:ext>
                  </a:extLst>
                </p:cNvPr>
                <p:cNvSpPr txBox="1"/>
                <p:nvPr/>
              </p:nvSpPr>
              <p:spPr>
                <a:xfrm rot="2076893">
                  <a:off x="3520442" y="2406967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AA6B680-EF04-7F11-CFD9-20442886F06B}"/>
                    </a:ext>
                  </a:extLst>
                </p:cNvPr>
                <p:cNvSpPr txBox="1"/>
                <p:nvPr/>
              </p:nvSpPr>
              <p:spPr>
                <a:xfrm>
                  <a:off x="4277717" y="1800758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F96FC14-3CF9-4382-61C4-17E215201044}"/>
                </a:ext>
              </a:extLst>
            </p:cNvPr>
            <p:cNvGrpSpPr/>
            <p:nvPr/>
          </p:nvGrpSpPr>
          <p:grpSpPr>
            <a:xfrm>
              <a:off x="1696878" y="269285"/>
              <a:ext cx="4185632" cy="1480238"/>
              <a:chOff x="3802574" y="95139"/>
              <a:chExt cx="4185632" cy="1480238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3B20B7D-C662-6E18-7FA2-26F8A7C4F2E6}"/>
                  </a:ext>
                </a:extLst>
              </p:cNvPr>
              <p:cNvGrpSpPr/>
              <p:nvPr/>
            </p:nvGrpSpPr>
            <p:grpSpPr>
              <a:xfrm>
                <a:off x="3802574" y="706053"/>
                <a:ext cx="4185632" cy="869324"/>
                <a:chOff x="5512159" y="1448874"/>
                <a:chExt cx="4185632" cy="869324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8510C33A-2E30-0F02-149D-5FD74D9E15EF}"/>
                    </a:ext>
                  </a:extLst>
                </p:cNvPr>
                <p:cNvSpPr/>
                <p:nvPr/>
              </p:nvSpPr>
              <p:spPr>
                <a:xfrm>
                  <a:off x="5673145" y="1545466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11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11</a:t>
                  </a:r>
                  <a:endParaRPr lang="fr-CA" baseline="-25000" dirty="0"/>
                </a:p>
              </p:txBody>
            </p: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FCA7210E-EFD8-9443-DDC2-1B9D79D3A427}"/>
                    </a:ext>
                  </a:extLst>
                </p:cNvPr>
                <p:cNvSpPr/>
                <p:nvPr/>
              </p:nvSpPr>
              <p:spPr>
                <a:xfrm>
                  <a:off x="6545688" y="1560213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12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12</a:t>
                  </a:r>
                  <a:endParaRPr lang="fr-CA" baseline="-25000" dirty="0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D46166D1-19F9-1ACB-368E-F08A08BFC947}"/>
                    </a:ext>
                  </a:extLst>
                </p:cNvPr>
                <p:cNvSpPr/>
                <p:nvPr/>
              </p:nvSpPr>
              <p:spPr>
                <a:xfrm>
                  <a:off x="7431113" y="156270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A3ED7C0F-B34B-4156-38E8-42F148D7B66C}"/>
                    </a:ext>
                  </a:extLst>
                </p:cNvPr>
                <p:cNvSpPr/>
                <p:nvPr/>
              </p:nvSpPr>
              <p:spPr>
                <a:xfrm>
                  <a:off x="8800566" y="154546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1A5894A-C321-EDBB-BAFA-3702B6898AFE}"/>
                    </a:ext>
                  </a:extLst>
                </p:cNvPr>
                <p:cNvSpPr txBox="1"/>
                <p:nvPr/>
              </p:nvSpPr>
              <p:spPr>
                <a:xfrm>
                  <a:off x="8295927" y="1760043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274FBFB9-8872-D2F8-797D-AFBF090699B8}"/>
                    </a:ext>
                  </a:extLst>
                </p:cNvPr>
                <p:cNvSpPr/>
                <p:nvPr/>
              </p:nvSpPr>
              <p:spPr>
                <a:xfrm>
                  <a:off x="5512159" y="1448874"/>
                  <a:ext cx="4185632" cy="86932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</p:grp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5849036-6D67-EE34-34A7-ABFEA325B2C3}"/>
                  </a:ext>
                </a:extLst>
              </p:cNvPr>
              <p:cNvSpPr txBox="1"/>
              <p:nvPr/>
            </p:nvSpPr>
            <p:spPr>
              <a:xfrm>
                <a:off x="5400910" y="95139"/>
                <a:ext cx="1501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length</a:t>
                </a:r>
                <a:endParaRPr lang="fr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左大括号 29">
                <a:extLst>
                  <a:ext uri="{FF2B5EF4-FFF2-40B4-BE49-F238E27FC236}">
                    <a16:creationId xmlns:a16="http://schemas.microsoft.com/office/drawing/2014/main" id="{1FC73122-E856-2C55-00E1-DA36D55465D0}"/>
                  </a:ext>
                </a:extLst>
              </p:cNvPr>
              <p:cNvSpPr/>
              <p:nvPr/>
            </p:nvSpPr>
            <p:spPr>
              <a:xfrm rot="5400000">
                <a:off x="5779975" y="-1531154"/>
                <a:ext cx="343433" cy="4073029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F5E160E-F6F3-46BD-84C8-2BB215B5D79D}"/>
                </a:ext>
              </a:extLst>
            </p:cNvPr>
            <p:cNvGrpSpPr/>
            <p:nvPr/>
          </p:nvGrpSpPr>
          <p:grpSpPr>
            <a:xfrm>
              <a:off x="2824544" y="3760757"/>
              <a:ext cx="4737005" cy="2771760"/>
              <a:chOff x="2824544" y="3760757"/>
              <a:chExt cx="4737005" cy="2771760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578CD9F-AA6F-E750-91DA-EDB0DCE8E93F}"/>
                  </a:ext>
                </a:extLst>
              </p:cNvPr>
              <p:cNvGrpSpPr/>
              <p:nvPr/>
            </p:nvGrpSpPr>
            <p:grpSpPr>
              <a:xfrm>
                <a:off x="3375917" y="5033063"/>
                <a:ext cx="4185632" cy="1499454"/>
                <a:chOff x="3240967" y="5027189"/>
                <a:chExt cx="4185632" cy="1499454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AECEC30C-8BC3-BDC8-EB16-A6F51559BE2B}"/>
                    </a:ext>
                  </a:extLst>
                </p:cNvPr>
                <p:cNvGrpSpPr/>
                <p:nvPr/>
              </p:nvGrpSpPr>
              <p:grpSpPr>
                <a:xfrm>
                  <a:off x="3240967" y="5027189"/>
                  <a:ext cx="4185632" cy="869324"/>
                  <a:chOff x="5528045" y="2289218"/>
                  <a:chExt cx="4185632" cy="869324"/>
                </a:xfrm>
              </p:grpSpPr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9FE5077D-7524-2F7B-6BB0-A8EEC332FB2F}"/>
                      </a:ext>
                    </a:extLst>
                  </p:cNvPr>
                  <p:cNvSpPr/>
                  <p:nvPr/>
                </p:nvSpPr>
                <p:spPr>
                  <a:xfrm>
                    <a:off x="5673145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21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21</a:t>
                    </a:r>
                    <a:endParaRPr lang="fr-CA" baseline="-25000" dirty="0"/>
                  </a:p>
                </p:txBody>
              </p:sp>
              <p:sp>
                <p:nvSpPr>
                  <p:cNvPr id="13" name="椭圆 12">
                    <a:extLst>
                      <a:ext uri="{FF2B5EF4-FFF2-40B4-BE49-F238E27FC236}">
                        <a16:creationId xmlns:a16="http://schemas.microsoft.com/office/drawing/2014/main" id="{A9591625-AA15-013C-0E00-4938845110DA}"/>
                      </a:ext>
                    </a:extLst>
                  </p:cNvPr>
                  <p:cNvSpPr/>
                  <p:nvPr/>
                </p:nvSpPr>
                <p:spPr>
                  <a:xfrm>
                    <a:off x="6545688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22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22</a:t>
                    </a:r>
                    <a:endParaRPr lang="fr-CA" baseline="-25000" dirty="0"/>
                  </a:p>
                </p:txBody>
              </p:sp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638CD329-AF57-2FC3-3BED-94EFAC8E4579}"/>
                      </a:ext>
                    </a:extLst>
                  </p:cNvPr>
                  <p:cNvSpPr/>
                  <p:nvPr/>
                </p:nvSpPr>
                <p:spPr>
                  <a:xfrm>
                    <a:off x="7431113" y="238259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23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23</a:t>
                    </a:r>
                    <a:endParaRPr lang="fr-CA" baseline="-25000" dirty="0"/>
                  </a:p>
                </p:txBody>
              </p:sp>
              <p:sp>
                <p:nvSpPr>
                  <p:cNvPr id="19" name="椭圆 18">
                    <a:extLst>
                      <a:ext uri="{FF2B5EF4-FFF2-40B4-BE49-F238E27FC236}">
                        <a16:creationId xmlns:a16="http://schemas.microsoft.com/office/drawing/2014/main" id="{CB927E2C-493D-D941-6647-31F4AAF241C1}"/>
                      </a:ext>
                    </a:extLst>
                  </p:cNvPr>
                  <p:cNvSpPr/>
                  <p:nvPr/>
                </p:nvSpPr>
                <p:spPr>
                  <a:xfrm>
                    <a:off x="8847791" y="2350394"/>
                    <a:ext cx="682580" cy="68258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0</a:t>
                    </a:r>
                  </a:p>
                  <a:p>
                    <a:pPr algn="ctr"/>
                    <a:r>
                      <a:rPr lang="en-US" altLang="zh-CN" dirty="0"/>
                      <a:t>0</a:t>
                    </a:r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41F5B72-ADA9-61F5-F7AF-6B558C1D1750}"/>
                      </a:ext>
                    </a:extLst>
                  </p:cNvPr>
                  <p:cNvSpPr txBox="1"/>
                  <p:nvPr/>
                </p:nvSpPr>
                <p:spPr>
                  <a:xfrm>
                    <a:off x="8295928" y="2550016"/>
                    <a:ext cx="4443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…</a:t>
                    </a:r>
                    <a:endParaRPr lang="fr-CA" dirty="0"/>
                  </a:p>
                </p:txBody>
              </p:sp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15DFB9F9-911B-0DE9-B928-D7F9DBEA62AC}"/>
                      </a:ext>
                    </a:extLst>
                  </p:cNvPr>
                  <p:cNvSpPr/>
                  <p:nvPr/>
                </p:nvSpPr>
                <p:spPr>
                  <a:xfrm>
                    <a:off x="5528045" y="2289218"/>
                    <a:ext cx="4185632" cy="869324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 dirty="0"/>
                  </a:p>
                </p:txBody>
              </p:sp>
            </p:grpSp>
            <p:sp>
              <p:nvSpPr>
                <p:cNvPr id="28" name="左大括号 27">
                  <a:extLst>
                    <a:ext uri="{FF2B5EF4-FFF2-40B4-BE49-F238E27FC236}">
                      <a16:creationId xmlns:a16="http://schemas.microsoft.com/office/drawing/2014/main" id="{E857288A-FE05-B682-0168-B9AAF9F55DC8}"/>
                    </a:ext>
                  </a:extLst>
                </p:cNvPr>
                <p:cNvSpPr/>
                <p:nvPr/>
              </p:nvSpPr>
              <p:spPr>
                <a:xfrm rot="16200000">
                  <a:off x="5162066" y="4070283"/>
                  <a:ext cx="343433" cy="4073029"/>
                </a:xfrm>
                <a:prstGeom prst="leftBrac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ACE65AD-7E07-07C4-5121-0C7E4E481317}"/>
                    </a:ext>
                  </a:extLst>
                </p:cNvPr>
                <p:cNvSpPr txBox="1"/>
                <p:nvPr/>
              </p:nvSpPr>
              <p:spPr>
                <a:xfrm>
                  <a:off x="4671107" y="6157311"/>
                  <a:ext cx="15010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 length</a:t>
                  </a:r>
                  <a:endPara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67A5D82-DAC2-8653-8E44-E52C0CF541A4}"/>
                  </a:ext>
                </a:extLst>
              </p:cNvPr>
              <p:cNvSpPr/>
              <p:nvPr/>
            </p:nvSpPr>
            <p:spPr>
              <a:xfrm>
                <a:off x="2824544" y="3760757"/>
                <a:ext cx="791495" cy="7914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B195BC18-6493-3CDC-313F-AACBEF640087}"/>
                  </a:ext>
                </a:extLst>
              </p:cNvPr>
              <p:cNvCxnSpPr>
                <a:stCxn id="15" idx="4"/>
                <a:endCxn id="25" idx="1"/>
              </p:cNvCxnSpPr>
              <p:nvPr/>
            </p:nvCxnSpPr>
            <p:spPr>
              <a:xfrm>
                <a:off x="3220292" y="4552252"/>
                <a:ext cx="155625" cy="9154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DA7D863-1064-DB67-3C2B-D648080F1274}"/>
                  </a:ext>
                </a:extLst>
              </p:cNvPr>
              <p:cNvCxnSpPr>
                <a:stCxn id="15" idx="6"/>
                <a:endCxn id="25" idx="0"/>
              </p:cNvCxnSpPr>
              <p:nvPr/>
            </p:nvCxnSpPr>
            <p:spPr>
              <a:xfrm>
                <a:off x="3616039" y="4156505"/>
                <a:ext cx="1852694" cy="876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16E6FD1-BE6E-8770-68BC-8E23405842B0}"/>
                </a:ext>
              </a:extLst>
            </p:cNvPr>
            <p:cNvSpPr/>
            <p:nvPr/>
          </p:nvSpPr>
          <p:spPr>
            <a:xfrm>
              <a:off x="1138326" y="2354860"/>
              <a:ext cx="791495" cy="7914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DF1ADE5-CB73-E1D3-56A2-F785B6558F7F}"/>
                </a:ext>
              </a:extLst>
            </p:cNvPr>
            <p:cNvCxnSpPr>
              <a:stCxn id="38" idx="1"/>
              <a:endCxn id="22" idx="1"/>
            </p:cNvCxnSpPr>
            <p:nvPr/>
          </p:nvCxnSpPr>
          <p:spPr>
            <a:xfrm flipV="1">
              <a:off x="1254238" y="1314861"/>
              <a:ext cx="442640" cy="11559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0D95CB5-77D9-BB1A-2CAC-7684CCB5A98B}"/>
                </a:ext>
              </a:extLst>
            </p:cNvPr>
            <p:cNvCxnSpPr>
              <a:stCxn id="38" idx="6"/>
              <a:endCxn id="22" idx="2"/>
            </p:cNvCxnSpPr>
            <p:nvPr/>
          </p:nvCxnSpPr>
          <p:spPr>
            <a:xfrm flipV="1">
              <a:off x="1929821" y="1749523"/>
              <a:ext cx="1859873" cy="10010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0" name="箭头: 右 1079">
            <a:extLst>
              <a:ext uri="{FF2B5EF4-FFF2-40B4-BE49-F238E27FC236}">
                <a16:creationId xmlns:a16="http://schemas.microsoft.com/office/drawing/2014/main" id="{F78A341E-D72C-05F1-B7D6-447818E1E87E}"/>
              </a:ext>
            </a:extLst>
          </p:cNvPr>
          <p:cNvSpPr/>
          <p:nvPr/>
        </p:nvSpPr>
        <p:spPr>
          <a:xfrm rot="16200000">
            <a:off x="6010362" y="4597118"/>
            <a:ext cx="1003990" cy="19924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sp>
        <p:nvSpPr>
          <p:cNvPr id="1078" name="箭头: 右 1077">
            <a:extLst>
              <a:ext uri="{FF2B5EF4-FFF2-40B4-BE49-F238E27FC236}">
                <a16:creationId xmlns:a16="http://schemas.microsoft.com/office/drawing/2014/main" id="{7EA88FAC-A222-8595-8646-514A71E69FEA}"/>
              </a:ext>
            </a:extLst>
          </p:cNvPr>
          <p:cNvSpPr/>
          <p:nvPr/>
        </p:nvSpPr>
        <p:spPr>
          <a:xfrm rot="3766732">
            <a:off x="5389959" y="2098252"/>
            <a:ext cx="880871" cy="1819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grpSp>
        <p:nvGrpSpPr>
          <p:cNvPr id="1101" name="组合 1100">
            <a:extLst>
              <a:ext uri="{FF2B5EF4-FFF2-40B4-BE49-F238E27FC236}">
                <a16:creationId xmlns:a16="http://schemas.microsoft.com/office/drawing/2014/main" id="{0AA30FC2-A133-9982-B8D4-422A69A8B1D0}"/>
              </a:ext>
            </a:extLst>
          </p:cNvPr>
          <p:cNvGrpSpPr/>
          <p:nvPr/>
        </p:nvGrpSpPr>
        <p:grpSpPr>
          <a:xfrm>
            <a:off x="5034011" y="2389480"/>
            <a:ext cx="4327301" cy="2128153"/>
            <a:chOff x="7328079" y="2028353"/>
            <a:chExt cx="4327301" cy="2128153"/>
          </a:xfrm>
        </p:grpSpPr>
        <p:grpSp>
          <p:nvGrpSpPr>
            <p:cNvPr id="1084" name="组合 1083">
              <a:extLst>
                <a:ext uri="{FF2B5EF4-FFF2-40B4-BE49-F238E27FC236}">
                  <a16:creationId xmlns:a16="http://schemas.microsoft.com/office/drawing/2014/main" id="{E30420BD-738F-7D66-02F7-3E1140B4A44E}"/>
                </a:ext>
              </a:extLst>
            </p:cNvPr>
            <p:cNvGrpSpPr/>
            <p:nvPr/>
          </p:nvGrpSpPr>
          <p:grpSpPr>
            <a:xfrm>
              <a:off x="7454807" y="3448259"/>
              <a:ext cx="4082603" cy="418563"/>
              <a:chOff x="7378243" y="3986080"/>
              <a:chExt cx="4082603" cy="418563"/>
            </a:xfrm>
          </p:grpSpPr>
          <p:grpSp>
            <p:nvGrpSpPr>
              <p:cNvPr id="1063" name="组合 1062">
                <a:extLst>
                  <a:ext uri="{FF2B5EF4-FFF2-40B4-BE49-F238E27FC236}">
                    <a16:creationId xmlns:a16="http://schemas.microsoft.com/office/drawing/2014/main" id="{9D98E444-C14C-93E9-1493-FE8E236FF07A}"/>
                  </a:ext>
                </a:extLst>
              </p:cNvPr>
              <p:cNvGrpSpPr/>
              <p:nvPr/>
            </p:nvGrpSpPr>
            <p:grpSpPr>
              <a:xfrm>
                <a:off x="7378243" y="3986080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64" name="矩形: 圆角 1063">
                  <a:extLst>
                    <a:ext uri="{FF2B5EF4-FFF2-40B4-BE49-F238E27FC236}">
                      <a16:creationId xmlns:a16="http://schemas.microsoft.com/office/drawing/2014/main" id="{EEA0B23A-FB46-7F7D-863A-CF6AFE2B9EAF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65" name="矩形 1064">
                  <a:extLst>
                    <a:ext uri="{FF2B5EF4-FFF2-40B4-BE49-F238E27FC236}">
                      <a16:creationId xmlns:a16="http://schemas.microsoft.com/office/drawing/2014/main" id="{8668A017-1B02-3BD0-BB44-056BB15ED778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66" name="矩形 1065">
                  <a:extLst>
                    <a:ext uri="{FF2B5EF4-FFF2-40B4-BE49-F238E27FC236}">
                      <a16:creationId xmlns:a16="http://schemas.microsoft.com/office/drawing/2014/main" id="{8771B658-1340-CA78-F2BE-F6486FE0A6EE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7" name="矩形 1066">
                  <a:extLst>
                    <a:ext uri="{FF2B5EF4-FFF2-40B4-BE49-F238E27FC236}">
                      <a16:creationId xmlns:a16="http://schemas.microsoft.com/office/drawing/2014/main" id="{E327220E-C781-9AF7-F7E3-5511B2A3C8DD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8" name="矩形 1067">
                  <a:extLst>
                    <a:ext uri="{FF2B5EF4-FFF2-40B4-BE49-F238E27FC236}">
                      <a16:creationId xmlns:a16="http://schemas.microsoft.com/office/drawing/2014/main" id="{2D94F0E2-0A08-C752-5AD7-F91763CDFDF4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69" name="矩形 1068">
                  <a:extLst>
                    <a:ext uri="{FF2B5EF4-FFF2-40B4-BE49-F238E27FC236}">
                      <a16:creationId xmlns:a16="http://schemas.microsoft.com/office/drawing/2014/main" id="{63706A6B-B709-C26D-922B-B0CC4231A841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509C93C5-63C6-DDDC-D409-81862C23F9E5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71" name="矩形 1070">
                  <a:extLst>
                    <a:ext uri="{FF2B5EF4-FFF2-40B4-BE49-F238E27FC236}">
                      <a16:creationId xmlns:a16="http://schemas.microsoft.com/office/drawing/2014/main" id="{A55A08CE-0424-34D4-BC21-5E983A458842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72" name="矩形 1071">
                <a:extLst>
                  <a:ext uri="{FF2B5EF4-FFF2-40B4-BE49-F238E27FC236}">
                    <a16:creationId xmlns:a16="http://schemas.microsoft.com/office/drawing/2014/main" id="{E46C39FE-92BA-07EC-43F6-C267B37B9ABC}"/>
                  </a:ext>
                </a:extLst>
              </p:cNvPr>
              <p:cNvSpPr/>
              <p:nvPr/>
            </p:nvSpPr>
            <p:spPr>
              <a:xfrm>
                <a:off x="8316482" y="4082704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T3</a:t>
                </a:r>
              </a:p>
            </p:txBody>
          </p:sp>
          <p:sp>
            <p:nvSpPr>
              <p:cNvPr id="1073" name="矩形 1072">
                <a:extLst>
                  <a:ext uri="{FF2B5EF4-FFF2-40B4-BE49-F238E27FC236}">
                    <a16:creationId xmlns:a16="http://schemas.microsoft.com/office/drawing/2014/main" id="{DCD0F3AF-1211-A882-1FAF-08A207AF4D0E}"/>
                  </a:ext>
                </a:extLst>
              </p:cNvPr>
              <p:cNvSpPr/>
              <p:nvPr/>
            </p:nvSpPr>
            <p:spPr>
              <a:xfrm>
                <a:off x="10219705" y="4101318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a3</a:t>
                </a:r>
              </a:p>
            </p:txBody>
          </p:sp>
          <p:sp>
            <p:nvSpPr>
              <p:cNvPr id="1083" name="文本框 1082">
                <a:extLst>
                  <a:ext uri="{FF2B5EF4-FFF2-40B4-BE49-F238E27FC236}">
                    <a16:creationId xmlns:a16="http://schemas.microsoft.com/office/drawing/2014/main" id="{84114D88-EADF-4426-84C6-00D9738BA67C}"/>
                  </a:ext>
                </a:extLst>
              </p:cNvPr>
              <p:cNvSpPr txBox="1"/>
              <p:nvPr/>
            </p:nvSpPr>
            <p:spPr>
              <a:xfrm>
                <a:off x="8646611" y="4002109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grpSp>
          <p:nvGrpSpPr>
            <p:cNvPr id="1087" name="组合 1086">
              <a:extLst>
                <a:ext uri="{FF2B5EF4-FFF2-40B4-BE49-F238E27FC236}">
                  <a16:creationId xmlns:a16="http://schemas.microsoft.com/office/drawing/2014/main" id="{29C9AAB4-433C-0D24-B770-16DAC7A8DC06}"/>
                </a:ext>
              </a:extLst>
            </p:cNvPr>
            <p:cNvGrpSpPr/>
            <p:nvPr/>
          </p:nvGrpSpPr>
          <p:grpSpPr>
            <a:xfrm>
              <a:off x="7454807" y="2249547"/>
              <a:ext cx="4082603" cy="421081"/>
              <a:chOff x="7454808" y="1200171"/>
              <a:chExt cx="4082603" cy="421081"/>
            </a:xfrm>
          </p:grpSpPr>
          <p:grpSp>
            <p:nvGrpSpPr>
              <p:cNvPr id="1088" name="组合 1087">
                <a:extLst>
                  <a:ext uri="{FF2B5EF4-FFF2-40B4-BE49-F238E27FC236}">
                    <a16:creationId xmlns:a16="http://schemas.microsoft.com/office/drawing/2014/main" id="{4025C2B0-65FA-BC2B-FA4E-271EAB416CCA}"/>
                  </a:ext>
                </a:extLst>
              </p:cNvPr>
              <p:cNvGrpSpPr/>
              <p:nvPr/>
            </p:nvGrpSpPr>
            <p:grpSpPr>
              <a:xfrm>
                <a:off x="7454808" y="1200171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91" name="矩形: 圆角 1090">
                  <a:extLst>
                    <a:ext uri="{FF2B5EF4-FFF2-40B4-BE49-F238E27FC236}">
                      <a16:creationId xmlns:a16="http://schemas.microsoft.com/office/drawing/2014/main" id="{3257AD40-1453-75D7-C04C-23B8C9E96BAC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92" name="矩形 1091">
                  <a:extLst>
                    <a:ext uri="{FF2B5EF4-FFF2-40B4-BE49-F238E27FC236}">
                      <a16:creationId xmlns:a16="http://schemas.microsoft.com/office/drawing/2014/main" id="{8F480B73-7BD7-AB27-824F-FA3ED1543BCF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93" name="矩形 1092">
                  <a:extLst>
                    <a:ext uri="{FF2B5EF4-FFF2-40B4-BE49-F238E27FC236}">
                      <a16:creationId xmlns:a16="http://schemas.microsoft.com/office/drawing/2014/main" id="{1CB75011-5362-1370-DDF9-9B18DB70EBB2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4" name="矩形 1093">
                  <a:extLst>
                    <a:ext uri="{FF2B5EF4-FFF2-40B4-BE49-F238E27FC236}">
                      <a16:creationId xmlns:a16="http://schemas.microsoft.com/office/drawing/2014/main" id="{865A16DF-AD1F-9FB0-84B6-CAE7145A5DAB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5" name="矩形 1094">
                  <a:extLst>
                    <a:ext uri="{FF2B5EF4-FFF2-40B4-BE49-F238E27FC236}">
                      <a16:creationId xmlns:a16="http://schemas.microsoft.com/office/drawing/2014/main" id="{26D9A2F6-4955-48DA-E1F6-6C6813ABEE0F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96" name="矩形 1095">
                  <a:extLst>
                    <a:ext uri="{FF2B5EF4-FFF2-40B4-BE49-F238E27FC236}">
                      <a16:creationId xmlns:a16="http://schemas.microsoft.com/office/drawing/2014/main" id="{40291439-2E05-836C-0994-12F28906C9CB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97" name="矩形 1096">
                  <a:extLst>
                    <a:ext uri="{FF2B5EF4-FFF2-40B4-BE49-F238E27FC236}">
                      <a16:creationId xmlns:a16="http://schemas.microsoft.com/office/drawing/2014/main" id="{F5A09768-5E67-B45F-9335-5D862D0ED09A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98" name="矩形 1097">
                  <a:extLst>
                    <a:ext uri="{FF2B5EF4-FFF2-40B4-BE49-F238E27FC236}">
                      <a16:creationId xmlns:a16="http://schemas.microsoft.com/office/drawing/2014/main" id="{ACD7829B-0F1F-E67A-A172-2BBB9BA82F46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89" name="文本框 1088">
                <a:extLst>
                  <a:ext uri="{FF2B5EF4-FFF2-40B4-BE49-F238E27FC236}">
                    <a16:creationId xmlns:a16="http://schemas.microsoft.com/office/drawing/2014/main" id="{7CAFD0B7-CB7E-6CC8-F237-60CEDB244ADE}"/>
                  </a:ext>
                </a:extLst>
              </p:cNvPr>
              <p:cNvSpPr txBox="1"/>
              <p:nvPr/>
            </p:nvSpPr>
            <p:spPr>
              <a:xfrm>
                <a:off x="8513511" y="1249402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1090" name="文本框 1089">
                <a:extLst>
                  <a:ext uri="{FF2B5EF4-FFF2-40B4-BE49-F238E27FC236}">
                    <a16:creationId xmlns:a16="http://schemas.microsoft.com/office/drawing/2014/main" id="{17FCD39F-1196-54D0-4710-B268869EF10E}"/>
                  </a:ext>
                </a:extLst>
              </p:cNvPr>
              <p:cNvSpPr txBox="1"/>
              <p:nvPr/>
            </p:nvSpPr>
            <p:spPr>
              <a:xfrm>
                <a:off x="10300524" y="1251920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sp>
          <p:nvSpPr>
            <p:cNvPr id="1099" name="矩形 1098">
              <a:extLst>
                <a:ext uri="{FF2B5EF4-FFF2-40B4-BE49-F238E27FC236}">
                  <a16:creationId xmlns:a16="http://schemas.microsoft.com/office/drawing/2014/main" id="{34D26DF2-93AA-ACCA-AFAC-C8CBB42846C1}"/>
                </a:ext>
              </a:extLst>
            </p:cNvPr>
            <p:cNvSpPr/>
            <p:nvPr/>
          </p:nvSpPr>
          <p:spPr>
            <a:xfrm>
              <a:off x="7328079" y="2028353"/>
              <a:ext cx="4327301" cy="21281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00" name="文本框 1099">
              <a:extLst>
                <a:ext uri="{FF2B5EF4-FFF2-40B4-BE49-F238E27FC236}">
                  <a16:creationId xmlns:a16="http://schemas.microsoft.com/office/drawing/2014/main" id="{2775944E-38DB-B9B6-5C40-3E743DAEC9FE}"/>
                </a:ext>
              </a:extLst>
            </p:cNvPr>
            <p:cNvSpPr txBox="1"/>
            <p:nvPr/>
          </p:nvSpPr>
          <p:spPr>
            <a:xfrm rot="5400000">
              <a:off x="9299658" y="2887442"/>
              <a:ext cx="444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fr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9538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1.1 km by 1.7 km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93C97-250F-E25F-1574-18CE2AA1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81" y="1626394"/>
            <a:ext cx="3514725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4A3D4-8076-2548-ECFA-3E0286C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8" y="1649145"/>
            <a:ext cx="3733800" cy="2886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14DA76-032E-5F4C-ED6C-AEF1248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1649145"/>
            <a:ext cx="3571875" cy="251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9438F1-2717-A59F-2F29-6CB69EA18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0050"/>
            <a:ext cx="3571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667482" y="4210050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D37DC-F3B1-3985-232B-2591CE0D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94"/>
            <a:ext cx="3571875" cy="26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6C1AD-8540-5FEC-945E-4466D481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" y="4210050"/>
            <a:ext cx="3629025" cy="2647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ADC90-BAC4-078C-666B-A045AF51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08" y="1626394"/>
            <a:ext cx="3790950" cy="2886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EC8F4-B045-7A48-0B84-7EA28E0D4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017" y="4512469"/>
            <a:ext cx="2767777" cy="2183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518E38-7015-22F4-9DE4-4F6DD7CD6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83" y="1653779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 - RF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582C8C-BD5C-71F5-D239-4E5BCE74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8" y="2601844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1AD905-7B6B-5AB9-F2E1-2B345F14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96" y="1070745"/>
            <a:ext cx="5097054" cy="4021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28220A-57D8-DEE2-B1BE-1CD7A8F28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648" y="2601844"/>
            <a:ext cx="3600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8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B0F44-4ECD-FB35-52AE-32E8D204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 –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FBE6F-7157-5F4A-664D-9FE726B4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9" y="2494677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1450D0-381C-A971-6E17-EF74BB98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83" y="2452821"/>
            <a:ext cx="365760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E6F441-23EF-8B13-F6AC-A3DAE42B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789" y="2472139"/>
            <a:ext cx="3505200" cy="2647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65C5F8-BA4D-6B3E-1491-F4518110D644}"/>
              </a:ext>
            </a:extLst>
          </p:cNvPr>
          <p:cNvSpPr txBox="1"/>
          <p:nvPr/>
        </p:nvSpPr>
        <p:spPr>
          <a:xfrm>
            <a:off x="8443971" y="5120089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</p:spTree>
    <p:extLst>
      <p:ext uri="{BB962C8B-B14F-4D97-AF65-F5344CB8AC3E}">
        <p14:creationId xmlns:p14="http://schemas.microsoft.com/office/powerpoint/2010/main" val="371656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4024</TotalTime>
  <Words>214</Words>
  <Application>Microsoft Office PowerPoint</Application>
  <PresentationFormat>宽屏</PresentationFormat>
  <Paragraphs>72</Paragraphs>
  <Slides>28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Sahara</vt:lpstr>
      <vt:lpstr>Sahara small</vt:lpstr>
      <vt:lpstr>Sahara small - RF</vt:lpstr>
      <vt:lpstr>Sahara small – DT</vt:lpstr>
      <vt:lpstr>PowerPoint 演示文稿</vt:lpstr>
      <vt:lpstr>PowerPoint 演示文稿</vt:lpstr>
      <vt:lpstr>Outliers on sahara_small</vt:lpstr>
      <vt:lpstr>PowerPoint 演示文稿</vt:lpstr>
      <vt:lpstr>With truncated input</vt:lpstr>
      <vt:lpstr>London</vt:lpstr>
      <vt:lpstr>London - RF</vt:lpstr>
      <vt:lpstr>London - DT</vt:lpstr>
      <vt:lpstr>PowerPoint 演示文稿</vt:lpstr>
      <vt:lpstr>Square grids</vt:lpstr>
      <vt:lpstr>Outliers (London, square grids, 25 Bases)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London (Minimize propagation delay)</vt:lpstr>
      <vt:lpstr>Sahara (Minimize propagation delay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132</cp:revision>
  <dcterms:created xsi:type="dcterms:W3CDTF">2022-09-15T09:10:05Z</dcterms:created>
  <dcterms:modified xsi:type="dcterms:W3CDTF">2022-10-05T15:04:40Z</dcterms:modified>
</cp:coreProperties>
</file>